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21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716632"/>
          </a:xfrm>
        </p:spPr>
        <p:txBody>
          <a:bodyPr>
            <a:normAutofit/>
          </a:bodyPr>
          <a:lstStyle/>
          <a:p>
            <a:r>
              <a:rPr lang="ru-RU" sz="2400" i="1" dirty="0" smtClean="0">
                <a:solidFill>
                  <a:schemeClr val="accent5">
                    <a:lumMod val="75000"/>
                  </a:schemeClr>
                </a:solidFill>
                <a:latin typeface="Franklin Gothic Heavy" panose="020B0903020102020204" pitchFamily="34" charset="0"/>
              </a:rPr>
              <a:t>Поздравляем с НОВЫМ ГОДОМ!</a:t>
            </a:r>
            <a:endParaRPr lang="ru-RU" sz="2400" i="1" dirty="0">
              <a:solidFill>
                <a:schemeClr val="accent5">
                  <a:lumMod val="75000"/>
                </a:schemeClr>
              </a:solidFill>
              <a:latin typeface="Franklin Gothic Heavy" panose="020B0903020102020204" pitchFamily="34" charset="0"/>
            </a:endParaRPr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r="12500"/>
          <a:stretch>
            <a:fillRect/>
          </a:stretch>
        </p:blipFill>
        <p:spPr>
          <a:xfrm>
            <a:off x="323528" y="188639"/>
            <a:ext cx="8496944" cy="4885183"/>
          </a:xfrm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395536" y="5589240"/>
            <a:ext cx="8568952" cy="1008112"/>
          </a:xfrm>
        </p:spPr>
        <p:txBody>
          <a:bodyPr>
            <a:noAutofit/>
          </a:bodyPr>
          <a:lstStyle/>
          <a:p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Пусть 2014-й год                                                        Будет </a:t>
            </a:r>
            <a:r>
              <a:rPr lang="ru-RU" sz="16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 впечатлений очень ярких.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щедрым на хорошие подарки,</a:t>
            </a:r>
            <a:r>
              <a:rPr lang="ru-RU" sz="16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Вы </a:t>
            </a:r>
            <a:r>
              <a:rPr lang="ru-RU" sz="16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настройтесь на победу и успех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Пусть в делах , учебе  вам везёт,</a:t>
            </a:r>
            <a:r>
              <a:rPr lang="ru-RU" sz="16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На </a:t>
            </a:r>
            <a:r>
              <a:rPr lang="ru-RU" sz="16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приятные сюрпризы, радость, смех! </a:t>
            </a:r>
            <a:endParaRPr lang="ru-RU" sz="1600" b="1" i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Администрация МБОУ ДОД ДЮСШ</a:t>
            </a:r>
            <a:endParaRPr lang="ru-RU" sz="1600" b="1" i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i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i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i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i="1" dirty="0" smtClean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i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/>
            </a:r>
            <a:br>
              <a:rPr lang="ru-RU" sz="1200" dirty="0" smtClean="0"/>
            </a:b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250846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5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uiExpand="1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14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Поздравляем с НОВЫМ ГОДОМ!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Поздравляем с НОВЫМ ГОДОМ!</dc:title>
  <cp:lastModifiedBy>USER</cp:lastModifiedBy>
  <cp:revision>8</cp:revision>
  <dcterms:modified xsi:type="dcterms:W3CDTF">2013-12-30T12:15:33Z</dcterms:modified>
</cp:coreProperties>
</file>